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60" r:id="rId2"/>
  </p:sldMasterIdLst>
  <p:notesMasterIdLst>
    <p:notesMasterId r:id="rId13"/>
  </p:notesMasterIdLst>
  <p:handoutMasterIdLst>
    <p:handoutMasterId r:id="rId14"/>
  </p:handoutMasterIdLst>
  <p:sldIdLst>
    <p:sldId id="264" r:id="rId3"/>
    <p:sldId id="276" r:id="rId4"/>
    <p:sldId id="281" r:id="rId5"/>
    <p:sldId id="282" r:id="rId6"/>
    <p:sldId id="283" r:id="rId7"/>
    <p:sldId id="284" r:id="rId8"/>
    <p:sldId id="287" r:id="rId9"/>
    <p:sldId id="288" r:id="rId10"/>
    <p:sldId id="290" r:id="rId11"/>
    <p:sldId id="266" r:id="rId12"/>
  </p:sldIdLst>
  <p:sldSz cx="12188825" cy="6858000"/>
  <p:notesSz cx="6858000" cy="9144000"/>
  <p:defaultTextStyle>
    <a:defPPr>
      <a:defRPr lang="en-US"/>
    </a:defPPr>
    <a:lvl1pPr marL="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949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898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848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797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orient="horz" pos="945">
          <p15:clr>
            <a:srgbClr val="A4A3A4"/>
          </p15:clr>
        </p15:guide>
        <p15:guide id="3" orient="horz" pos="3888">
          <p15:clr>
            <a:srgbClr val="A4A3A4"/>
          </p15:clr>
        </p15:guide>
        <p15:guide id="4" orient="horz" pos="192">
          <p15:clr>
            <a:srgbClr val="A4A3A4"/>
          </p15:clr>
        </p15:guide>
        <p15:guide id="5" orient="horz" pos="1072">
          <p15:clr>
            <a:srgbClr val="A4A3A4"/>
          </p15:clr>
        </p15:guide>
        <p15:guide id="6" pos="3839">
          <p15:clr>
            <a:srgbClr val="A4A3A4"/>
          </p15:clr>
        </p15:guide>
        <p15:guide id="7" pos="704">
          <p15:clr>
            <a:srgbClr val="A4A3A4"/>
          </p15:clr>
        </p15:guide>
        <p15:guide id="8" pos="7102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69012ECD-51FC-41F1-AA8D-1B2483CD663E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howGuides="1">
      <p:cViewPr varScale="1">
        <p:scale>
          <a:sx n="85" d="100"/>
          <a:sy n="85" d="100"/>
        </p:scale>
        <p:origin x="590" y="62"/>
      </p:cViewPr>
      <p:guideLst>
        <p:guide orient="horz" pos="2160"/>
        <p:guide orient="horz" pos="945"/>
        <p:guide orient="horz" pos="3888"/>
        <p:guide orient="horz" pos="192"/>
        <p:guide orient="horz" pos="1072"/>
        <p:guide pos="3839"/>
        <p:guide pos="704"/>
        <p:guide pos="7102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82" d="100"/>
          <a:sy n="82" d="100"/>
        </p:scale>
        <p:origin x="1410" y="6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leichschenkliges Dreieck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>
              <a:solidFill>
                <a:schemeClr val="tx2"/>
              </a:solidFill>
            </a:endParaRPr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73C59C-4E16-4A64-A766-34DB213E11B3}" type="datetimeFigureOut">
              <a:rPr lang="de-DE">
                <a:solidFill>
                  <a:schemeClr val="tx2"/>
                </a:solidFill>
              </a:rPr>
              <a:t>24.02.2016</a:t>
            </a:fld>
            <a:endParaRPr>
              <a:solidFill>
                <a:schemeClr val="tx2"/>
              </a:solidFill>
            </a:endParaRP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>
              <a:solidFill>
                <a:schemeClr val="tx2"/>
              </a:solidFill>
            </a:endParaRP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FD77566-CD65-4859-9FA1-43956DC85B8C}" type="slidenum">
              <a:rPr>
                <a:solidFill>
                  <a:schemeClr val="tx2"/>
                </a:solidFill>
              </a:rPr>
              <a:t>‹Nr.›</a:t>
            </a:fld>
            <a:endParaRPr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879837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leichschenkliges Dreieck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endParaRPr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F95CF31C-F757-429C-A789-86504F04C3BE}" type="datetimeFigureOut">
              <a:rPr lang="de-DE"/>
              <a:pPr/>
              <a:t>24.02.2016</a:t>
            </a:fld>
            <a:endParaRPr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/>
              <a:t>Textmasterformat bearbeiten</a:t>
            </a:r>
          </a:p>
          <a:p>
            <a:pPr lvl="1"/>
            <a:r>
              <a:rPr/>
              <a:t>Zweite Ebene</a:t>
            </a:r>
          </a:p>
          <a:p>
            <a:pPr lvl="2"/>
            <a:r>
              <a:rPr/>
              <a:t>Dritte Ebene</a:t>
            </a:r>
          </a:p>
          <a:p>
            <a:pPr lvl="3"/>
            <a:r>
              <a:rPr/>
              <a:t>Vierte Ebene</a:t>
            </a:r>
          </a:p>
          <a:p>
            <a:pPr lvl="4"/>
            <a:r>
              <a:rPr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endParaRPr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B8796F01-7154-41E0-B48B-A6921757531A}" type="slidenum">
              <a:rPr/>
              <a:pPr/>
              <a:t>‹Nr.›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40775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1pPr>
    <a:lvl2pPr marL="609493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2pPr>
    <a:lvl3pPr marL="1218987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3pPr>
    <a:lvl4pPr marL="1828480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4pPr>
    <a:lvl5pPr marL="2437973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4672383" y="1498601"/>
            <a:ext cx="7008574" cy="3298825"/>
          </a:xfrm>
        </p:spPr>
        <p:txBody>
          <a:bodyPr>
            <a:normAutofit/>
          </a:bodyPr>
          <a:lstStyle>
            <a:lvl1pPr>
              <a:lnSpc>
                <a:spcPct val="90000"/>
              </a:lnSpc>
              <a:defRPr sz="5400" cap="none" baseline="0"/>
            </a:lvl1pPr>
          </a:lstStyle>
          <a:p>
            <a:r>
              <a:rPr lang="de-DE" noProof="0" smtClean="0"/>
              <a:t>Titelmasterformat durch Klicken bearbeiten</a:t>
            </a:r>
            <a:endParaRPr lang="de-DE" noProof="0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4672383" y="4927600"/>
            <a:ext cx="7008574" cy="1244600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2800" b="0">
                <a:solidFill>
                  <a:schemeClr val="tx1"/>
                </a:solidFill>
              </a:defRPr>
            </a:lvl1pPr>
            <a:lvl2pPr marL="6094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9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4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9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4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9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4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59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noProof="0" smtClean="0"/>
              <a:t>Formatvorlage des Untertitelmasters durch Klicken bearbeiten</a:t>
            </a:r>
            <a:endParaRPr lang="de-DE" noProof="0" dirty="0"/>
          </a:p>
        </p:txBody>
      </p:sp>
    </p:spTree>
    <p:extLst>
      <p:ext uri="{BB962C8B-B14F-4D97-AF65-F5344CB8AC3E}">
        <p14:creationId xmlns:p14="http://schemas.microsoft.com/office/powerpoint/2010/main" val="32227708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noProof="0" smtClean="0"/>
              <a:t>Titelmasterformat durch Klicken bearbeiten</a:t>
            </a:r>
            <a:endParaRPr lang="de-DE" noProof="0" dirty="0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noProof="0" smtClean="0"/>
              <a:t>Textmasterformat bearbeiten</a:t>
            </a:r>
          </a:p>
          <a:p>
            <a:pPr lvl="1"/>
            <a:r>
              <a:rPr lang="de-DE" noProof="0" smtClean="0"/>
              <a:t>Zweite Ebene</a:t>
            </a:r>
          </a:p>
          <a:p>
            <a:pPr lvl="2"/>
            <a:r>
              <a:rPr lang="de-DE" noProof="0" smtClean="0"/>
              <a:t>Dritte Ebene</a:t>
            </a:r>
          </a:p>
          <a:p>
            <a:pPr lvl="3"/>
            <a:r>
              <a:rPr lang="de-DE" noProof="0" smtClean="0"/>
              <a:t>Vierte Ebene</a:t>
            </a:r>
          </a:p>
          <a:p>
            <a:pPr lvl="4"/>
            <a:r>
              <a:rPr lang="de-DE" noProof="0" smtClean="0"/>
              <a:t>Fünfte Ebene</a:t>
            </a:r>
            <a:endParaRPr lang="de-DE" noProof="0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ECB6C2-1084-4AED-A74A-DF028B0094EA}" type="datetimeFigureOut">
              <a:rPr lang="de-DE" noProof="0" smtClean="0"/>
              <a:t>24.02.2016</a:t>
            </a:fld>
            <a:endParaRPr lang="de-DE" noProof="0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noProof="0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C5AD9-787D-40FA-8A4D-16A055B9AF81}" type="slidenum">
              <a:rPr lang="de-DE" noProof="0" smtClean="0"/>
              <a:t>‹Nr.›</a:t>
            </a:fld>
            <a:endParaRPr lang="de-DE" noProof="0" dirty="0"/>
          </a:p>
        </p:txBody>
      </p:sp>
    </p:spTree>
    <p:extLst>
      <p:ext uri="{BB962C8B-B14F-4D97-AF65-F5344CB8AC3E}">
        <p14:creationId xmlns:p14="http://schemas.microsoft.com/office/powerpoint/2010/main" val="10104347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9852633" y="274638"/>
            <a:ext cx="1422030" cy="5897561"/>
          </a:xfrm>
        </p:spPr>
        <p:txBody>
          <a:bodyPr vert="eaVert"/>
          <a:lstStyle/>
          <a:p>
            <a:r>
              <a:rPr lang="de-DE" noProof="0" smtClean="0"/>
              <a:t>Titelmasterformat durch Klicken bearbeiten</a:t>
            </a:r>
            <a:endParaRPr lang="de-DE" noProof="0" dirty="0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1117309" y="274638"/>
            <a:ext cx="8532178" cy="5897561"/>
          </a:xfrm>
        </p:spPr>
        <p:txBody>
          <a:bodyPr vert="eaVert"/>
          <a:lstStyle/>
          <a:p>
            <a:pPr lvl="0"/>
            <a:r>
              <a:rPr lang="de-DE" noProof="0" smtClean="0"/>
              <a:t>Textmasterformat bearbeiten</a:t>
            </a:r>
          </a:p>
          <a:p>
            <a:pPr lvl="1"/>
            <a:r>
              <a:rPr lang="de-DE" noProof="0" smtClean="0"/>
              <a:t>Zweite Ebene</a:t>
            </a:r>
          </a:p>
          <a:p>
            <a:pPr lvl="2"/>
            <a:r>
              <a:rPr lang="de-DE" noProof="0" smtClean="0"/>
              <a:t>Dritte Ebene</a:t>
            </a:r>
          </a:p>
          <a:p>
            <a:pPr lvl="3"/>
            <a:r>
              <a:rPr lang="de-DE" noProof="0" smtClean="0"/>
              <a:t>Vierte Ebene</a:t>
            </a:r>
          </a:p>
          <a:p>
            <a:pPr lvl="4"/>
            <a:r>
              <a:rPr lang="de-DE" noProof="0" smtClean="0"/>
              <a:t>Fünfte Ebene</a:t>
            </a:r>
            <a:endParaRPr lang="de-DE" noProof="0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ECB6C2-1084-4AED-A74A-DF028B0094EA}" type="datetimeFigureOut">
              <a:rPr lang="de-DE" noProof="0" smtClean="0"/>
              <a:t>24.02.2016</a:t>
            </a:fld>
            <a:endParaRPr lang="de-DE" noProof="0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noProof="0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C5AD9-787D-40FA-8A4D-16A055B9AF81}" type="slidenum">
              <a:rPr lang="de-DE" noProof="0" smtClean="0"/>
              <a:t>‹Nr.›</a:t>
            </a:fld>
            <a:endParaRPr lang="de-DE" noProof="0" dirty="0"/>
          </a:p>
        </p:txBody>
      </p:sp>
    </p:spTree>
    <p:extLst>
      <p:ext uri="{BB962C8B-B14F-4D97-AF65-F5344CB8AC3E}">
        <p14:creationId xmlns:p14="http://schemas.microsoft.com/office/powerpoint/2010/main" val="36507153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noProof="0" smtClean="0"/>
              <a:t>Titelmasterformat durch Klicken bearbeiten</a:t>
            </a:r>
            <a:endParaRPr lang="de-DE" noProof="0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 baseline="0"/>
            </a:lvl7pPr>
            <a:lvl8pPr>
              <a:defRPr baseline="0"/>
            </a:lvl8pPr>
            <a:lvl9pPr>
              <a:defRPr baseline="0"/>
            </a:lvl9pPr>
          </a:lstStyle>
          <a:p>
            <a:pPr lvl="0"/>
            <a:r>
              <a:rPr lang="de-DE" noProof="0" smtClean="0"/>
              <a:t>Textmasterformat bearbeiten</a:t>
            </a:r>
          </a:p>
          <a:p>
            <a:pPr lvl="1"/>
            <a:r>
              <a:rPr lang="de-DE" noProof="0" smtClean="0"/>
              <a:t>Zweite Ebene</a:t>
            </a:r>
          </a:p>
          <a:p>
            <a:pPr lvl="2"/>
            <a:r>
              <a:rPr lang="de-DE" noProof="0" smtClean="0"/>
              <a:t>Dritte Ebene</a:t>
            </a:r>
          </a:p>
          <a:p>
            <a:pPr lvl="3"/>
            <a:r>
              <a:rPr lang="de-DE" noProof="0" smtClean="0"/>
              <a:t>Vierte Ebene</a:t>
            </a:r>
          </a:p>
          <a:p>
            <a:pPr lvl="4"/>
            <a:r>
              <a:rPr lang="de-DE" noProof="0" smtClean="0"/>
              <a:t>Fünfte Ebene</a:t>
            </a:r>
            <a:endParaRPr lang="de-DE" noProof="0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5A30F4-0B4E-4E4B-BC36-C30CD13F4E17}" type="datetimeFigureOut">
              <a:rPr lang="de-DE" noProof="0" smtClean="0"/>
              <a:t>24.02.2016</a:t>
            </a:fld>
            <a:endParaRPr lang="de-DE" noProof="0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noProof="0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0BA0E-20D0-4E7C-B286-26C960A6788F}" type="slidenum">
              <a:rPr lang="de-DE" noProof="0" smtClean="0"/>
              <a:t>‹Nr.›</a:t>
            </a:fld>
            <a:endParaRPr lang="de-DE" noProof="0" dirty="0"/>
          </a:p>
        </p:txBody>
      </p:sp>
    </p:spTree>
    <p:extLst>
      <p:ext uri="{BB962C8B-B14F-4D97-AF65-F5344CB8AC3E}">
        <p14:creationId xmlns:p14="http://schemas.microsoft.com/office/powerpoint/2010/main" val="15635241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Abschnitts-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12589" y="4445000"/>
            <a:ext cx="7008574" cy="1930400"/>
          </a:xfrm>
        </p:spPr>
        <p:txBody>
          <a:bodyPr anchor="t">
            <a:normAutofit/>
          </a:bodyPr>
          <a:lstStyle>
            <a:lvl1pPr algn="l">
              <a:defRPr sz="5400" b="0" cap="none" baseline="0"/>
            </a:lvl1pPr>
          </a:lstStyle>
          <a:p>
            <a:r>
              <a:rPr lang="de-DE" noProof="0" smtClean="0"/>
              <a:t>Titelmasterformat durch Klicken bearbeiten</a:t>
            </a:r>
            <a:endParaRPr lang="de-DE" noProof="0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12589" y="3124200"/>
            <a:ext cx="7008574" cy="1296987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609493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8987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3pPr>
            <a:lvl4pPr marL="182848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43797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047467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65696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26645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875947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noProof="0" smtClean="0"/>
              <a:t>Textmasterformat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419634022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noProof="0" smtClean="0"/>
              <a:t>Titelmasterformat durch Klicken bearbeiten</a:t>
            </a:r>
            <a:endParaRPr lang="de-DE" noProof="0" dirty="0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1117309" y="1701800"/>
            <a:ext cx="4977104" cy="44704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 marL="2011328">
              <a:defRPr sz="1800"/>
            </a:lvl5pPr>
            <a:lvl6pPr marL="2011328">
              <a:defRPr sz="1800"/>
            </a:lvl6pPr>
            <a:lvl7pPr marL="2011328">
              <a:defRPr sz="1800"/>
            </a:lvl7pPr>
            <a:lvl8pPr marL="2011328">
              <a:defRPr sz="1800"/>
            </a:lvl8pPr>
            <a:lvl9pPr marL="2011328">
              <a:defRPr sz="1800"/>
            </a:lvl9pPr>
          </a:lstStyle>
          <a:p>
            <a:pPr lvl="0"/>
            <a:r>
              <a:rPr lang="de-DE" noProof="0" smtClean="0"/>
              <a:t>Textmasterformat bearbeiten</a:t>
            </a:r>
          </a:p>
          <a:p>
            <a:pPr lvl="1"/>
            <a:r>
              <a:rPr lang="de-DE" noProof="0" smtClean="0"/>
              <a:t>Zweite Ebene</a:t>
            </a:r>
          </a:p>
          <a:p>
            <a:pPr lvl="2"/>
            <a:r>
              <a:rPr lang="de-DE" noProof="0" smtClean="0"/>
              <a:t>Dritte Ebene</a:t>
            </a:r>
          </a:p>
          <a:p>
            <a:pPr lvl="3"/>
            <a:r>
              <a:rPr lang="de-DE" noProof="0" smtClean="0"/>
              <a:t>Vierte Ebene</a:t>
            </a:r>
          </a:p>
          <a:p>
            <a:pPr lvl="4"/>
            <a:r>
              <a:rPr lang="de-DE" noProof="0" smtClean="0"/>
              <a:t>Fünfte Ebene</a:t>
            </a:r>
            <a:endParaRPr lang="de-DE" noProof="0" dirty="0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297559" y="1701800"/>
            <a:ext cx="4977104" cy="44704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 marL="2011328">
              <a:defRPr sz="1800"/>
            </a:lvl5pPr>
            <a:lvl6pPr marL="2011328">
              <a:defRPr sz="1800"/>
            </a:lvl6pPr>
            <a:lvl7pPr marL="2011328">
              <a:defRPr sz="1800"/>
            </a:lvl7pPr>
            <a:lvl8pPr marL="2011328">
              <a:defRPr sz="1800"/>
            </a:lvl8pPr>
            <a:lvl9pPr marL="2011328">
              <a:defRPr sz="1800"/>
            </a:lvl9pPr>
          </a:lstStyle>
          <a:p>
            <a:pPr lvl="0"/>
            <a:r>
              <a:rPr lang="de-DE" noProof="0" smtClean="0"/>
              <a:t>Textmasterformat bearbeiten</a:t>
            </a:r>
          </a:p>
          <a:p>
            <a:pPr lvl="1"/>
            <a:r>
              <a:rPr lang="de-DE" noProof="0" smtClean="0"/>
              <a:t>Zweite Ebene</a:t>
            </a:r>
          </a:p>
          <a:p>
            <a:pPr lvl="2"/>
            <a:r>
              <a:rPr lang="de-DE" noProof="0" smtClean="0"/>
              <a:t>Dritte Ebene</a:t>
            </a:r>
          </a:p>
          <a:p>
            <a:pPr lvl="3"/>
            <a:r>
              <a:rPr lang="de-DE" noProof="0" smtClean="0"/>
              <a:t>Vierte Ebene</a:t>
            </a:r>
          </a:p>
          <a:p>
            <a:pPr lvl="4"/>
            <a:r>
              <a:rPr lang="de-DE" noProof="0" smtClean="0"/>
              <a:t>Fünfte Ebene</a:t>
            </a:r>
            <a:endParaRPr lang="de-DE" noProof="0" dirty="0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204D1-F9BD-4643-8480-6EA41EB484F1}" type="datetimeFigureOut">
              <a:rPr lang="de-DE" noProof="0" smtClean="0"/>
              <a:t>24.02.2016</a:t>
            </a:fld>
            <a:endParaRPr lang="de-DE" noProof="0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noProof="0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7DED6-D4C7-42EE-AB49-D2E39E64FDE4}" type="slidenum">
              <a:rPr lang="de-DE" noProof="0" smtClean="0"/>
              <a:t>‹Nr.›</a:t>
            </a:fld>
            <a:endParaRPr lang="de-DE" noProof="0" dirty="0"/>
          </a:p>
        </p:txBody>
      </p:sp>
    </p:spTree>
    <p:extLst>
      <p:ext uri="{BB962C8B-B14F-4D97-AF65-F5344CB8AC3E}">
        <p14:creationId xmlns:p14="http://schemas.microsoft.com/office/powerpoint/2010/main" val="3489339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noProof="0" smtClean="0"/>
              <a:t>Titelmasterformat durch Klicken bearbeiten</a:t>
            </a:r>
            <a:endParaRPr lang="de-DE" noProof="0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1121372" y="1608836"/>
            <a:ext cx="4973041" cy="512064"/>
          </a:xfrm>
        </p:spPr>
        <p:txBody>
          <a:bodyPr anchor="b">
            <a:noAutofit/>
          </a:bodyPr>
          <a:lstStyle>
            <a:lvl1pPr marL="0" indent="0">
              <a:spcBef>
                <a:spcPts val="0"/>
              </a:spcBef>
              <a:buNone/>
              <a:defRPr sz="2400" b="1"/>
            </a:lvl1pPr>
            <a:lvl2pPr marL="609493" indent="0">
              <a:buNone/>
              <a:defRPr sz="2700" b="1"/>
            </a:lvl2pPr>
            <a:lvl3pPr marL="1218987" indent="0">
              <a:buNone/>
              <a:defRPr sz="2400" b="1"/>
            </a:lvl3pPr>
            <a:lvl4pPr marL="1828480" indent="0">
              <a:buNone/>
              <a:defRPr sz="2100" b="1"/>
            </a:lvl4pPr>
            <a:lvl5pPr marL="2437973" indent="0">
              <a:buNone/>
              <a:defRPr sz="2100" b="1"/>
            </a:lvl5pPr>
            <a:lvl6pPr marL="3047467" indent="0">
              <a:buNone/>
              <a:defRPr sz="2100" b="1"/>
            </a:lvl6pPr>
            <a:lvl7pPr marL="3656960" indent="0">
              <a:buNone/>
              <a:defRPr sz="2100" b="1"/>
            </a:lvl7pPr>
            <a:lvl8pPr marL="4266453" indent="0">
              <a:buNone/>
              <a:defRPr sz="2100" b="1"/>
            </a:lvl8pPr>
            <a:lvl9pPr marL="4875947" indent="0">
              <a:buNone/>
              <a:defRPr sz="2100" b="1"/>
            </a:lvl9pPr>
          </a:lstStyle>
          <a:p>
            <a:pPr lvl="0"/>
            <a:r>
              <a:rPr lang="de-DE" noProof="0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1117309" y="2209800"/>
            <a:ext cx="4977104" cy="3962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 marL="2011328">
              <a:defRPr sz="1800"/>
            </a:lvl5pPr>
            <a:lvl6pPr marL="2011328">
              <a:defRPr sz="1800"/>
            </a:lvl6pPr>
            <a:lvl7pPr marL="2011328">
              <a:defRPr sz="1800"/>
            </a:lvl7pPr>
            <a:lvl8pPr marL="2011328">
              <a:defRPr sz="1800"/>
            </a:lvl8pPr>
            <a:lvl9pPr marL="2011328">
              <a:defRPr sz="1800"/>
            </a:lvl9pPr>
          </a:lstStyle>
          <a:p>
            <a:pPr lvl="0"/>
            <a:r>
              <a:rPr lang="de-DE" noProof="0" smtClean="0"/>
              <a:t>Textmasterformat bearbeiten</a:t>
            </a:r>
          </a:p>
          <a:p>
            <a:pPr lvl="1"/>
            <a:r>
              <a:rPr lang="de-DE" noProof="0" smtClean="0"/>
              <a:t>Zweite Ebene</a:t>
            </a:r>
          </a:p>
          <a:p>
            <a:pPr lvl="2"/>
            <a:r>
              <a:rPr lang="de-DE" noProof="0" smtClean="0"/>
              <a:t>Dritte Ebene</a:t>
            </a:r>
          </a:p>
          <a:p>
            <a:pPr lvl="3"/>
            <a:r>
              <a:rPr lang="de-DE" noProof="0" smtClean="0"/>
              <a:t>Vierte Ebene</a:t>
            </a:r>
          </a:p>
          <a:p>
            <a:pPr lvl="4"/>
            <a:r>
              <a:rPr lang="de-DE" noProof="0" smtClean="0"/>
              <a:t>Fünfte Ebene</a:t>
            </a:r>
            <a:endParaRPr lang="de-DE" noProof="0" dirty="0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6301622" y="1608836"/>
            <a:ext cx="4973041" cy="512064"/>
          </a:xfrm>
        </p:spPr>
        <p:txBody>
          <a:bodyPr anchor="b">
            <a:noAutofit/>
          </a:bodyPr>
          <a:lstStyle>
            <a:lvl1pPr marL="0" indent="0">
              <a:spcBef>
                <a:spcPts val="0"/>
              </a:spcBef>
              <a:buNone/>
              <a:defRPr sz="2400" b="1"/>
            </a:lvl1pPr>
            <a:lvl2pPr marL="609493" indent="0">
              <a:buNone/>
              <a:defRPr sz="2700" b="1"/>
            </a:lvl2pPr>
            <a:lvl3pPr marL="1218987" indent="0">
              <a:buNone/>
              <a:defRPr sz="2400" b="1"/>
            </a:lvl3pPr>
            <a:lvl4pPr marL="1828480" indent="0">
              <a:buNone/>
              <a:defRPr sz="2100" b="1"/>
            </a:lvl4pPr>
            <a:lvl5pPr marL="2437973" indent="0">
              <a:buNone/>
              <a:defRPr sz="2100" b="1"/>
            </a:lvl5pPr>
            <a:lvl6pPr marL="3047467" indent="0">
              <a:buNone/>
              <a:defRPr sz="2100" b="1"/>
            </a:lvl6pPr>
            <a:lvl7pPr marL="3656960" indent="0">
              <a:buNone/>
              <a:defRPr sz="2100" b="1"/>
            </a:lvl7pPr>
            <a:lvl8pPr marL="4266453" indent="0">
              <a:buNone/>
              <a:defRPr sz="2100" b="1"/>
            </a:lvl8pPr>
            <a:lvl9pPr marL="4875947" indent="0">
              <a:buNone/>
              <a:defRPr sz="2100" b="1"/>
            </a:lvl9pPr>
          </a:lstStyle>
          <a:p>
            <a:pPr lvl="0"/>
            <a:r>
              <a:rPr lang="de-DE" noProof="0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6297559" y="2209800"/>
            <a:ext cx="4977104" cy="3962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 marL="2011328">
              <a:defRPr sz="1800"/>
            </a:lvl5pPr>
            <a:lvl6pPr marL="2011328">
              <a:defRPr sz="1800"/>
            </a:lvl6pPr>
            <a:lvl7pPr marL="2011328">
              <a:defRPr sz="1800"/>
            </a:lvl7pPr>
            <a:lvl8pPr marL="2011328">
              <a:defRPr sz="1800"/>
            </a:lvl8pPr>
            <a:lvl9pPr marL="2011328">
              <a:defRPr sz="1800"/>
            </a:lvl9pPr>
          </a:lstStyle>
          <a:p>
            <a:pPr lvl="0"/>
            <a:r>
              <a:rPr lang="de-DE" noProof="0" smtClean="0"/>
              <a:t>Textmasterformat bearbeiten</a:t>
            </a:r>
          </a:p>
          <a:p>
            <a:pPr lvl="1"/>
            <a:r>
              <a:rPr lang="de-DE" noProof="0" smtClean="0"/>
              <a:t>Zweite Ebene</a:t>
            </a:r>
          </a:p>
          <a:p>
            <a:pPr lvl="2"/>
            <a:r>
              <a:rPr lang="de-DE" noProof="0" smtClean="0"/>
              <a:t>Dritte Ebene</a:t>
            </a:r>
          </a:p>
          <a:p>
            <a:pPr lvl="3"/>
            <a:r>
              <a:rPr lang="de-DE" noProof="0" smtClean="0"/>
              <a:t>Vierte Ebene</a:t>
            </a:r>
          </a:p>
          <a:p>
            <a:pPr lvl="4"/>
            <a:r>
              <a:rPr lang="de-DE" noProof="0" smtClean="0"/>
              <a:t>Fünfte Ebene</a:t>
            </a:r>
            <a:endParaRPr lang="de-DE" noProof="0" dirty="0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204D1-F9BD-4643-8480-6EA41EB484F1}" type="datetimeFigureOut">
              <a:rPr lang="de-DE" noProof="0" smtClean="0"/>
              <a:t>24.02.2016</a:t>
            </a:fld>
            <a:endParaRPr lang="de-DE" noProof="0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noProof="0" dirty="0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7DED6-D4C7-42EE-AB49-D2E39E64FDE4}" type="slidenum">
              <a:rPr lang="de-DE" noProof="0" smtClean="0"/>
              <a:t>‹Nr.›</a:t>
            </a:fld>
            <a:endParaRPr lang="de-DE" noProof="0" dirty="0"/>
          </a:p>
        </p:txBody>
      </p:sp>
    </p:spTree>
    <p:extLst>
      <p:ext uri="{BB962C8B-B14F-4D97-AF65-F5344CB8AC3E}">
        <p14:creationId xmlns:p14="http://schemas.microsoft.com/office/powerpoint/2010/main" val="3552830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noProof="0" smtClean="0"/>
              <a:t>Titelmasterformat durch Klicken bearbeiten</a:t>
            </a:r>
            <a:endParaRPr lang="de-DE" noProof="0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204D1-F9BD-4643-8480-6EA41EB484F1}" type="datetimeFigureOut">
              <a:rPr lang="de-DE" noProof="0" smtClean="0"/>
              <a:t>24.02.2016</a:t>
            </a:fld>
            <a:endParaRPr lang="de-DE" noProof="0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noProof="0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7DED6-D4C7-42EE-AB49-D2E39E64FDE4}" type="slidenum">
              <a:rPr lang="de-DE" noProof="0" smtClean="0"/>
              <a:t>‹Nr.›</a:t>
            </a:fld>
            <a:endParaRPr lang="de-DE" noProof="0" dirty="0"/>
          </a:p>
        </p:txBody>
      </p:sp>
    </p:spTree>
    <p:extLst>
      <p:ext uri="{BB962C8B-B14F-4D97-AF65-F5344CB8AC3E}">
        <p14:creationId xmlns:p14="http://schemas.microsoft.com/office/powerpoint/2010/main" val="35167638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204D1-F9BD-4643-8480-6EA41EB484F1}" type="datetimeFigureOut">
              <a:rPr lang="de-DE" noProof="0" smtClean="0"/>
              <a:t>24.02.2016</a:t>
            </a:fld>
            <a:endParaRPr lang="de-DE" noProof="0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noProof="0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7DED6-D4C7-42EE-AB49-D2E39E64FDE4}" type="slidenum">
              <a:rPr lang="de-DE" noProof="0" smtClean="0"/>
              <a:t>‹Nr.›</a:t>
            </a:fld>
            <a:endParaRPr lang="de-DE" noProof="0" dirty="0"/>
          </a:p>
        </p:txBody>
      </p:sp>
    </p:spTree>
    <p:extLst>
      <p:ext uri="{BB962C8B-B14F-4D97-AF65-F5344CB8AC3E}">
        <p14:creationId xmlns:p14="http://schemas.microsoft.com/office/powerpoint/2010/main" val="20687318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eck 7"/>
          <p:cNvSpPr/>
          <p:nvPr/>
        </p:nvSpPr>
        <p:spPr>
          <a:xfrm>
            <a:off x="3961368" y="0"/>
            <a:ext cx="7922736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bg1">
                  <a:alpha val="55000"/>
                </a:schemeClr>
              </a:gs>
            </a:gsLst>
            <a:lin ang="7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 lang="de-DE" noProof="0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04721" y="1701800"/>
            <a:ext cx="3351927" cy="2844800"/>
          </a:xfrm>
        </p:spPr>
        <p:txBody>
          <a:bodyPr anchor="b">
            <a:normAutofit/>
          </a:bodyPr>
          <a:lstStyle>
            <a:lvl1pPr algn="l">
              <a:defRPr sz="2000" b="1"/>
            </a:lvl1pPr>
          </a:lstStyle>
          <a:p>
            <a:r>
              <a:rPr lang="de-DE" noProof="0" smtClean="0"/>
              <a:t>Titelmasterformat durch Klicken bearbeiten</a:t>
            </a:r>
            <a:endParaRPr lang="de-DE" noProof="0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469236" y="482600"/>
            <a:ext cx="6805427" cy="58928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noProof="0" smtClean="0"/>
              <a:t>Textmasterformat bearbeiten</a:t>
            </a:r>
          </a:p>
          <a:p>
            <a:pPr lvl="1"/>
            <a:r>
              <a:rPr lang="de-DE" noProof="0" smtClean="0"/>
              <a:t>Zweite Ebene</a:t>
            </a:r>
          </a:p>
          <a:p>
            <a:pPr lvl="2"/>
            <a:r>
              <a:rPr lang="de-DE" noProof="0" smtClean="0"/>
              <a:t>Dritte Ebene</a:t>
            </a:r>
          </a:p>
          <a:p>
            <a:pPr lvl="3"/>
            <a:r>
              <a:rPr lang="de-DE" noProof="0" smtClean="0"/>
              <a:t>Vierte Ebene</a:t>
            </a:r>
          </a:p>
          <a:p>
            <a:pPr lvl="4"/>
            <a:r>
              <a:rPr lang="de-DE" noProof="0" smtClean="0"/>
              <a:t>Fünfte Ebene</a:t>
            </a:r>
            <a:endParaRPr lang="de-DE" noProof="0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304721" y="4648200"/>
            <a:ext cx="3351927" cy="1727200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600"/>
            </a:lvl1pPr>
            <a:lvl2pPr marL="609493" indent="0">
              <a:buNone/>
              <a:defRPr sz="1600"/>
            </a:lvl2pPr>
            <a:lvl3pPr marL="1218987" indent="0">
              <a:buNone/>
              <a:defRPr sz="1300"/>
            </a:lvl3pPr>
            <a:lvl4pPr marL="1828480" indent="0">
              <a:buNone/>
              <a:defRPr sz="1200"/>
            </a:lvl4pPr>
            <a:lvl5pPr marL="2437973" indent="0">
              <a:buNone/>
              <a:defRPr sz="1200"/>
            </a:lvl5pPr>
            <a:lvl6pPr marL="3047467" indent="0">
              <a:buNone/>
              <a:defRPr sz="1200"/>
            </a:lvl6pPr>
            <a:lvl7pPr marL="3656960" indent="0">
              <a:buNone/>
              <a:defRPr sz="1200"/>
            </a:lvl7pPr>
            <a:lvl8pPr marL="4266453" indent="0">
              <a:buNone/>
              <a:defRPr sz="1200"/>
            </a:lvl8pPr>
            <a:lvl9pPr marL="4875947" indent="0">
              <a:buNone/>
              <a:defRPr sz="1200"/>
            </a:lvl9pPr>
          </a:lstStyle>
          <a:p>
            <a:pPr lvl="0"/>
            <a:r>
              <a:rPr lang="de-DE" noProof="0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6BF754-515F-40B9-8D24-D54D5825B3D0}" type="datetimeFigureOut">
              <a:rPr lang="de-DE" noProof="0" smtClean="0"/>
              <a:t>24.02.2016</a:t>
            </a:fld>
            <a:endParaRPr lang="de-DE" noProof="0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noProof="0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FBB78A-01B4-41F2-96B0-677A4A282832}" type="slidenum">
              <a:rPr lang="de-DE" noProof="0" smtClean="0"/>
              <a:t>‹Nr.›</a:t>
            </a:fld>
            <a:endParaRPr lang="de-DE" noProof="0" dirty="0"/>
          </a:p>
        </p:txBody>
      </p:sp>
    </p:spTree>
    <p:extLst>
      <p:ext uri="{BB962C8B-B14F-4D97-AF65-F5344CB8AC3E}">
        <p14:creationId xmlns:p14="http://schemas.microsoft.com/office/powerpoint/2010/main" val="19680720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eck 7"/>
          <p:cNvSpPr/>
          <p:nvPr/>
        </p:nvSpPr>
        <p:spPr>
          <a:xfrm>
            <a:off x="2082258" y="0"/>
            <a:ext cx="802431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bg1">
                  <a:alpha val="55000"/>
                </a:schemeClr>
              </a:gs>
            </a:gsLst>
            <a:lin ang="7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 lang="de-DE" noProof="0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437765" y="4800600"/>
            <a:ext cx="7313295" cy="762000"/>
          </a:xfrm>
        </p:spPr>
        <p:txBody>
          <a:bodyPr anchor="b">
            <a:normAutofit/>
          </a:bodyPr>
          <a:lstStyle>
            <a:lvl1pPr algn="l">
              <a:defRPr sz="2000" b="1"/>
            </a:lvl1pPr>
          </a:lstStyle>
          <a:p>
            <a:r>
              <a:rPr lang="de-DE" noProof="0" smtClean="0"/>
              <a:t>Titelmasterformat durch Klicken bearbeiten</a:t>
            </a:r>
            <a:endParaRPr lang="de-DE" noProof="0" dirty="0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2437765" y="279401"/>
            <a:ext cx="7313295" cy="4448175"/>
          </a:xfrm>
        </p:spPr>
        <p:txBody>
          <a:bodyPr>
            <a:normAutofit/>
          </a:bodyPr>
          <a:lstStyle>
            <a:lvl1pPr marL="0" indent="0">
              <a:buNone/>
              <a:defRPr sz="2800"/>
            </a:lvl1pPr>
            <a:lvl2pPr marL="609493" indent="0">
              <a:buNone/>
              <a:defRPr sz="3700"/>
            </a:lvl2pPr>
            <a:lvl3pPr marL="1218987" indent="0">
              <a:buNone/>
              <a:defRPr sz="3200"/>
            </a:lvl3pPr>
            <a:lvl4pPr marL="1828480" indent="0">
              <a:buNone/>
              <a:defRPr sz="2700"/>
            </a:lvl4pPr>
            <a:lvl5pPr marL="2437973" indent="0">
              <a:buNone/>
              <a:defRPr sz="2700"/>
            </a:lvl5pPr>
            <a:lvl6pPr marL="3047467" indent="0">
              <a:buNone/>
              <a:defRPr sz="2700"/>
            </a:lvl6pPr>
            <a:lvl7pPr marL="3656960" indent="0">
              <a:buNone/>
              <a:defRPr sz="2700"/>
            </a:lvl7pPr>
            <a:lvl8pPr marL="4266453" indent="0">
              <a:buNone/>
              <a:defRPr sz="2700"/>
            </a:lvl8pPr>
            <a:lvl9pPr marL="4875947" indent="0">
              <a:buNone/>
              <a:defRPr sz="2700"/>
            </a:lvl9pPr>
          </a:lstStyle>
          <a:p>
            <a:r>
              <a:rPr lang="de-DE" noProof="0" smtClean="0"/>
              <a:t>Bild durch Klicken auf Symbol hinzufügen</a:t>
            </a:r>
            <a:endParaRPr lang="de-DE" noProof="0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2437765" y="5562600"/>
            <a:ext cx="7313295" cy="81280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600"/>
            </a:lvl1pPr>
            <a:lvl2pPr marL="609493" indent="0">
              <a:buNone/>
              <a:defRPr sz="1600"/>
            </a:lvl2pPr>
            <a:lvl3pPr marL="1218987" indent="0">
              <a:buNone/>
              <a:defRPr sz="1300"/>
            </a:lvl3pPr>
            <a:lvl4pPr marL="1828480" indent="0">
              <a:buNone/>
              <a:defRPr sz="1200"/>
            </a:lvl4pPr>
            <a:lvl5pPr marL="2437973" indent="0">
              <a:buNone/>
              <a:defRPr sz="1200"/>
            </a:lvl5pPr>
            <a:lvl6pPr marL="3047467" indent="0">
              <a:buNone/>
              <a:defRPr sz="1200"/>
            </a:lvl6pPr>
            <a:lvl7pPr marL="3656960" indent="0">
              <a:buNone/>
              <a:defRPr sz="1200"/>
            </a:lvl7pPr>
            <a:lvl8pPr marL="4266453" indent="0">
              <a:buNone/>
              <a:defRPr sz="1200"/>
            </a:lvl8pPr>
            <a:lvl9pPr marL="4875947" indent="0">
              <a:buNone/>
              <a:defRPr sz="1200"/>
            </a:lvl9pPr>
          </a:lstStyle>
          <a:p>
            <a:pPr lvl="0"/>
            <a:r>
              <a:rPr lang="de-DE" noProof="0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6BF754-515F-40B9-8D24-D54D5825B3D0}" type="datetimeFigureOut">
              <a:rPr lang="de-DE" noProof="0" smtClean="0"/>
              <a:t>24.02.2016</a:t>
            </a:fld>
            <a:endParaRPr lang="de-DE" noProof="0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noProof="0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FBB78A-01B4-41F2-96B0-677A4A282832}" type="slidenum">
              <a:rPr lang="de-DE" noProof="0" smtClean="0"/>
              <a:t>‹Nr.›</a:t>
            </a:fld>
            <a:endParaRPr lang="de-DE" noProof="0" dirty="0"/>
          </a:p>
        </p:txBody>
      </p:sp>
    </p:spTree>
    <p:extLst>
      <p:ext uri="{BB962C8B-B14F-4D97-AF65-F5344CB8AC3E}">
        <p14:creationId xmlns:p14="http://schemas.microsoft.com/office/powerpoint/2010/main" val="12213374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hteck 8"/>
          <p:cNvSpPr/>
          <p:nvPr/>
        </p:nvSpPr>
        <p:spPr>
          <a:xfrm>
            <a:off x="304721" y="0"/>
            <a:ext cx="11579384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bg1">
                  <a:alpha val="55000"/>
                </a:schemeClr>
              </a:gs>
            </a:gsLst>
            <a:lin ang="7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 lang="de-DE" noProof="0" dirty="0"/>
          </a:p>
        </p:txBody>
      </p:sp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1117309" y="76200"/>
            <a:ext cx="10157354" cy="1397000"/>
          </a:xfrm>
          <a:prstGeom prst="rect">
            <a:avLst/>
          </a:prstGeom>
        </p:spPr>
        <p:txBody>
          <a:bodyPr vert="horz" lIns="121899" tIns="60949" rIns="121899" bIns="60949" rtlCol="0" anchor="b">
            <a:normAutofit/>
          </a:bodyPr>
          <a:lstStyle/>
          <a:p>
            <a:r>
              <a:rPr lang="de-DE" noProof="0" dirty="0" smtClean="0"/>
              <a:t>Titelmasterformat durch Klicken bearbeiten</a:t>
            </a:r>
            <a:endParaRPr lang="de-DE" noProof="0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1117309" y="1701800"/>
            <a:ext cx="10157354" cy="4470400"/>
          </a:xfrm>
          <a:prstGeom prst="rect">
            <a:avLst/>
          </a:prstGeom>
        </p:spPr>
        <p:txBody>
          <a:bodyPr vert="horz" lIns="121899" tIns="60949" rIns="121899" bIns="60949" rtlCol="0">
            <a:normAutofit/>
          </a:bodyPr>
          <a:lstStyle/>
          <a:p>
            <a:pPr lvl="0"/>
            <a:r>
              <a:rPr lang="de-DE" noProof="0" dirty="0" smtClean="0"/>
              <a:t>Textmasterformat bearbeiten</a:t>
            </a:r>
          </a:p>
          <a:p>
            <a:pPr lvl="1"/>
            <a:r>
              <a:rPr lang="de-DE" noProof="0" dirty="0" smtClean="0"/>
              <a:t>Zweite Ebene</a:t>
            </a:r>
          </a:p>
          <a:p>
            <a:pPr lvl="2"/>
            <a:r>
              <a:rPr lang="de-DE" noProof="0" dirty="0" smtClean="0"/>
              <a:t>Dritte Ebene</a:t>
            </a:r>
          </a:p>
          <a:p>
            <a:pPr lvl="3"/>
            <a:r>
              <a:rPr lang="de-DE" noProof="0" dirty="0" smtClean="0"/>
              <a:t>Vierte Ebene</a:t>
            </a:r>
          </a:p>
          <a:p>
            <a:pPr lvl="4"/>
            <a:r>
              <a:rPr lang="de-DE" noProof="0" dirty="0" smtClean="0"/>
              <a:t>Fünfte Ebene</a:t>
            </a:r>
            <a:endParaRPr lang="de-DE" noProof="0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1117309" y="6400801"/>
            <a:ext cx="2742486" cy="320675"/>
          </a:xfrm>
          <a:prstGeom prst="rect">
            <a:avLst/>
          </a:prstGeom>
        </p:spPr>
        <p:txBody>
          <a:bodyPr vert="horz" lIns="121899" tIns="60949" rIns="121899" bIns="60949" rtlCol="0" anchor="b"/>
          <a:lstStyle>
            <a:lvl1pPr algn="l">
              <a:defRPr sz="1200">
                <a:solidFill>
                  <a:schemeClr val="tx2">
                    <a:lumMod val="50000"/>
                    <a:lumOff val="50000"/>
                  </a:schemeClr>
                </a:solidFill>
              </a:defRPr>
            </a:lvl1pPr>
          </a:lstStyle>
          <a:p>
            <a:fld id="{2DD204D1-F9BD-4643-8480-6EA41EB484F1}" type="datetimeFigureOut">
              <a:rPr lang="de-DE" noProof="0" smtClean="0"/>
              <a:pPr/>
              <a:t>24.02.2016</a:t>
            </a:fld>
            <a:endParaRPr lang="de-DE" noProof="0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907842" y="6400801"/>
            <a:ext cx="6216301" cy="320675"/>
          </a:xfrm>
          <a:prstGeom prst="rect">
            <a:avLst/>
          </a:prstGeom>
        </p:spPr>
        <p:txBody>
          <a:bodyPr vert="horz" lIns="121899" tIns="60949" rIns="121899" bIns="60949" rtlCol="0" anchor="b"/>
          <a:lstStyle>
            <a:lvl1pPr algn="ctr">
              <a:defRPr sz="1200">
                <a:solidFill>
                  <a:schemeClr val="tx2">
                    <a:lumMod val="50000"/>
                    <a:lumOff val="50000"/>
                  </a:schemeClr>
                </a:solidFill>
              </a:defRPr>
            </a:lvl1pPr>
          </a:lstStyle>
          <a:p>
            <a:endParaRPr lang="de-DE" noProof="0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10167146" y="6400801"/>
            <a:ext cx="1107518" cy="320675"/>
          </a:xfrm>
          <a:prstGeom prst="rect">
            <a:avLst/>
          </a:prstGeom>
        </p:spPr>
        <p:txBody>
          <a:bodyPr vert="horz" lIns="121899" tIns="60949" rIns="121899" bIns="60949" rtlCol="0" anchor="b"/>
          <a:lstStyle>
            <a:lvl1pPr algn="r">
              <a:defRPr sz="1200">
                <a:solidFill>
                  <a:schemeClr val="tx2">
                    <a:lumMod val="50000"/>
                    <a:lumOff val="50000"/>
                  </a:schemeClr>
                </a:solidFill>
              </a:defRPr>
            </a:lvl1pPr>
          </a:lstStyle>
          <a:p>
            <a:fld id="{EB37DED6-D4C7-42EE-AB49-D2E39E64FDE4}" type="slidenum">
              <a:rPr lang="de-DE" noProof="0" smtClean="0"/>
              <a:pPr/>
              <a:t>‹Nr.›</a:t>
            </a:fld>
            <a:endParaRPr lang="de-DE" noProof="0" dirty="0"/>
          </a:p>
        </p:txBody>
      </p:sp>
    </p:spTree>
    <p:extLst>
      <p:ext uri="{BB962C8B-B14F-4D97-AF65-F5344CB8AC3E}">
        <p14:creationId xmlns:p14="http://schemas.microsoft.com/office/powerpoint/2010/main" val="15440479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9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75" r:id="rId8"/>
    <p:sldLayoutId id="2147483676" r:id="rId9"/>
    <p:sldLayoutId id="2147483677" r:id="rId10"/>
    <p:sldLayoutId id="2147483678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1218987" rtl="0" eaLnBrk="1" latinLnBrk="0" hangingPunct="1">
        <a:lnSpc>
          <a:spcPct val="85000"/>
        </a:lnSpc>
        <a:spcBef>
          <a:spcPct val="0"/>
        </a:spcBef>
        <a:buNone/>
        <a:tabLst/>
        <a:defRPr sz="4400" kern="1200" cap="none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04747" indent="-304747" algn="l" defTabSz="1218987" rtl="0" eaLnBrk="1" latinLnBrk="0" hangingPunct="1">
        <a:lnSpc>
          <a:spcPct val="95000"/>
        </a:lnSpc>
        <a:spcBef>
          <a:spcPts val="1866"/>
        </a:spcBef>
        <a:buSzPct val="100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31392" indent="-304747" algn="l" defTabSz="1218987" rtl="0" eaLnBrk="1" latinLnBrk="0" hangingPunct="1">
        <a:lnSpc>
          <a:spcPct val="95000"/>
        </a:lnSpc>
        <a:spcBef>
          <a:spcPts val="1066"/>
        </a:spcBef>
        <a:buSzPct val="100000"/>
        <a:buFont typeface="Century Gothic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58037" indent="-304747" algn="l" defTabSz="1218987" rtl="0" eaLnBrk="1" latinLnBrk="0" hangingPunct="1">
        <a:lnSpc>
          <a:spcPct val="95000"/>
        </a:lnSpc>
        <a:spcBef>
          <a:spcPts val="1066"/>
        </a:spcBef>
        <a:buSzPct val="10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584683" indent="-304747" algn="l" defTabSz="1218987" rtl="0" eaLnBrk="1" latinLnBrk="0" hangingPunct="1">
        <a:lnSpc>
          <a:spcPct val="95000"/>
        </a:lnSpc>
        <a:spcBef>
          <a:spcPts val="1066"/>
        </a:spcBef>
        <a:buSzPct val="10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11328" indent="-304747" algn="l" defTabSz="1218987" rtl="0" eaLnBrk="1" latinLnBrk="0" hangingPunct="1">
        <a:lnSpc>
          <a:spcPct val="95000"/>
        </a:lnSpc>
        <a:spcBef>
          <a:spcPts val="1066"/>
        </a:spcBef>
        <a:buSzPct val="10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437973" indent="-304747" algn="l" defTabSz="1218987" rtl="0" eaLnBrk="1" latinLnBrk="0" hangingPunct="1">
        <a:lnSpc>
          <a:spcPct val="95000"/>
        </a:lnSpc>
        <a:spcBef>
          <a:spcPts val="1066"/>
        </a:spcBef>
        <a:buSzPct val="9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864619" indent="-304747" algn="l" defTabSz="1218987" rtl="0" eaLnBrk="1" latinLnBrk="0" hangingPunct="1">
        <a:lnSpc>
          <a:spcPct val="95000"/>
        </a:lnSpc>
        <a:spcBef>
          <a:spcPts val="1066"/>
        </a:spcBef>
        <a:buSzPct val="9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91264" indent="-304747" algn="l" defTabSz="1218987" rtl="0" eaLnBrk="1" latinLnBrk="0" hangingPunct="1">
        <a:lnSpc>
          <a:spcPct val="95000"/>
        </a:lnSpc>
        <a:spcBef>
          <a:spcPts val="1066"/>
        </a:spcBef>
        <a:buSzPct val="9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778859" indent="-304747" algn="l" defTabSz="1218987" rtl="0" eaLnBrk="1" latinLnBrk="0" hangingPunct="1">
        <a:lnSpc>
          <a:spcPct val="95000"/>
        </a:lnSpc>
        <a:spcBef>
          <a:spcPts val="1066"/>
        </a:spcBef>
        <a:buSzPct val="9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49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98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48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97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46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96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45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94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4222204" y="1498601"/>
            <a:ext cx="7458753" cy="3298825"/>
          </a:xfrm>
        </p:spPr>
        <p:txBody>
          <a:bodyPr/>
          <a:lstStyle/>
          <a:p>
            <a:pPr algn="l" defTabSz="1218987">
              <a:lnSpc>
                <a:spcPct val="90000"/>
              </a:lnSpc>
              <a:spcBef>
                <a:spcPct val="0"/>
              </a:spcBef>
              <a:buNone/>
            </a:pPr>
            <a:r>
              <a:rPr lang="de-DE" sz="5400" b="0" i="0" baseline="0" dirty="0" err="1" smtClean="0">
                <a:solidFill>
                  <a:srgbClr val="374C81"/>
                </a:solidFill>
                <a:latin typeface="Century Gothic"/>
              </a:rPr>
              <a:t>DaZ</a:t>
            </a:r>
            <a:r>
              <a:rPr lang="de-DE" sz="5400" b="0" i="0" baseline="0" dirty="0" smtClean="0">
                <a:solidFill>
                  <a:srgbClr val="374C81"/>
                </a:solidFill>
                <a:latin typeface="Century Gothic"/>
              </a:rPr>
              <a:t>- Konzept</a:t>
            </a:r>
            <a:br>
              <a:rPr lang="de-DE" sz="5400" b="0" i="0" baseline="0" dirty="0" smtClean="0">
                <a:solidFill>
                  <a:srgbClr val="374C81"/>
                </a:solidFill>
                <a:latin typeface="Century Gothic"/>
              </a:rPr>
            </a:br>
            <a:endParaRPr lang="de-DE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marL="0" indent="0" algn="l">
              <a:spcBef>
                <a:spcPts val="0"/>
              </a:spcBef>
              <a:buNone/>
            </a:pPr>
            <a:r>
              <a:rPr lang="de-DE" dirty="0" smtClean="0">
                <a:solidFill>
                  <a:srgbClr val="374C81"/>
                </a:solidFill>
              </a:rPr>
              <a:t>der Grund- und Gemeinschaftsschule </a:t>
            </a:r>
            <a:r>
              <a:rPr lang="de-DE" dirty="0" err="1" smtClean="0">
                <a:solidFill>
                  <a:srgbClr val="374C81"/>
                </a:solidFill>
              </a:rPr>
              <a:t>Stecknitz</a:t>
            </a:r>
            <a:endParaRPr lang="de-DE" dirty="0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02724" y="2564904"/>
            <a:ext cx="2065344" cy="2079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03403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Vielen Dank!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9976979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el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defTabSz="1218987">
              <a:lnSpc>
                <a:spcPct val="85000"/>
              </a:lnSpc>
              <a:spcBef>
                <a:spcPct val="0"/>
              </a:spcBef>
              <a:buNone/>
            </a:pPr>
            <a:r>
              <a:rPr lang="de-DE" sz="4400" b="0" i="0" baseline="0" dirty="0" smtClean="0">
                <a:solidFill>
                  <a:srgbClr val="374C81"/>
                </a:solidFill>
                <a:latin typeface="Century Gothic"/>
              </a:rPr>
              <a:t>Organisation </a:t>
            </a:r>
            <a:r>
              <a:rPr lang="de-DE" sz="4400" b="0" i="0" baseline="0" dirty="0" err="1" smtClean="0">
                <a:solidFill>
                  <a:srgbClr val="374C81"/>
                </a:solidFill>
                <a:latin typeface="Century Gothic"/>
              </a:rPr>
              <a:t>DaZ</a:t>
            </a:r>
            <a:r>
              <a:rPr lang="de-DE" sz="4400" b="0" i="0" baseline="0" dirty="0" smtClean="0">
                <a:solidFill>
                  <a:srgbClr val="374C81"/>
                </a:solidFill>
                <a:latin typeface="Century Gothic"/>
              </a:rPr>
              <a:t>-Zentrum</a:t>
            </a:r>
            <a:endParaRPr lang="de-DE" dirty="0"/>
          </a:p>
        </p:txBody>
      </p:sp>
      <p:sp>
        <p:nvSpPr>
          <p:cNvPr id="14" name="Inhaltsplatzhalter 1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04770" indent="-304770" algn="l" defTabSz="1218987">
              <a:spcBef>
                <a:spcPts val="1866"/>
              </a:spcBef>
              <a:buClr>
                <a:srgbClr val="374C81"/>
              </a:buClr>
              <a:buSzPct val="100000"/>
              <a:buFont typeface="Arial"/>
              <a:buChar char="•"/>
            </a:pPr>
            <a:r>
              <a:rPr lang="de-DE" dirty="0" smtClean="0">
                <a:solidFill>
                  <a:srgbClr val="374C81"/>
                </a:solidFill>
                <a:latin typeface="Century Gothic"/>
              </a:rPr>
              <a:t>Schüler kommen von den Stammschulen zu uns</a:t>
            </a:r>
          </a:p>
          <a:p>
            <a:pPr marL="304770" indent="-304770" algn="l" defTabSz="1218987">
              <a:spcBef>
                <a:spcPts val="1866"/>
              </a:spcBef>
              <a:buClr>
                <a:srgbClr val="374C81"/>
              </a:buClr>
              <a:buSzPct val="100000"/>
              <a:buFont typeface="Arial"/>
              <a:buChar char="•"/>
            </a:pPr>
            <a:r>
              <a:rPr lang="de-DE" dirty="0" smtClean="0">
                <a:solidFill>
                  <a:srgbClr val="374C81"/>
                </a:solidFill>
                <a:latin typeface="Century Gothic"/>
              </a:rPr>
              <a:t>12 Monate Förderungsdauer im Basiskurs, danach Aufbaustufe</a:t>
            </a:r>
          </a:p>
          <a:p>
            <a:pPr marL="304770" indent="-304770" algn="l" defTabSz="1218987">
              <a:spcBef>
                <a:spcPts val="1866"/>
              </a:spcBef>
              <a:buClr>
                <a:srgbClr val="374C81"/>
              </a:buClr>
              <a:buSzPct val="100000"/>
              <a:buFont typeface="Arial"/>
              <a:buChar char="•"/>
            </a:pPr>
            <a:r>
              <a:rPr lang="de-DE" dirty="0" smtClean="0">
                <a:solidFill>
                  <a:srgbClr val="374C81"/>
                </a:solidFill>
                <a:latin typeface="Century Gothic"/>
              </a:rPr>
              <a:t>20 Schüler im Basiskurs, 11 Kinder in der Aufbaustufe</a:t>
            </a:r>
          </a:p>
          <a:p>
            <a:pPr marL="304770" indent="-304770" algn="l" defTabSz="1218987">
              <a:spcBef>
                <a:spcPts val="1866"/>
              </a:spcBef>
              <a:buClr>
                <a:srgbClr val="374C81"/>
              </a:buClr>
              <a:buSzPct val="100000"/>
              <a:buFont typeface="Arial"/>
              <a:buChar char="•"/>
            </a:pPr>
            <a:endParaRPr lang="de-DE" dirty="0" smtClean="0">
              <a:solidFill>
                <a:srgbClr val="374C81"/>
              </a:solidFill>
              <a:latin typeface="Century Gothic"/>
            </a:endParaRPr>
          </a:p>
          <a:p>
            <a:pPr marL="304770" indent="-304770" algn="l" defTabSz="1218987">
              <a:spcBef>
                <a:spcPts val="1866"/>
              </a:spcBef>
              <a:buClr>
                <a:srgbClr val="374C81"/>
              </a:buClr>
              <a:buSzPct val="100000"/>
              <a:buFont typeface="Arial"/>
              <a:buChar char="•"/>
            </a:pPr>
            <a:endParaRPr lang="de-DE" sz="2400" b="0" i="0" dirty="0" smtClean="0">
              <a:solidFill>
                <a:srgbClr val="374C81"/>
              </a:solidFill>
              <a:latin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7111829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/>
              <a:t>Schüler sind teilintegriert</a:t>
            </a:r>
          </a:p>
          <a:p>
            <a:r>
              <a:rPr lang="de-DE" dirty="0" smtClean="0"/>
              <a:t>Positive Effekte:</a:t>
            </a:r>
          </a:p>
          <a:p>
            <a:pPr lvl="6"/>
            <a:r>
              <a:rPr lang="de-DE" dirty="0" smtClean="0"/>
              <a:t>Schaffung eines deutschen Umfeldes</a:t>
            </a:r>
          </a:p>
          <a:p>
            <a:pPr lvl="6"/>
            <a:r>
              <a:rPr lang="de-DE" dirty="0" smtClean="0"/>
              <a:t>Stärkung der sozialen Kompetenzen </a:t>
            </a:r>
          </a:p>
          <a:p>
            <a:pPr lvl="6"/>
            <a:r>
              <a:rPr lang="de-DE" dirty="0" smtClean="0"/>
              <a:t>Ausbau </a:t>
            </a:r>
            <a:r>
              <a:rPr lang="de-DE" dirty="0" err="1" smtClean="0"/>
              <a:t>Empathiefähigkeit</a:t>
            </a:r>
            <a:endParaRPr lang="de-DE" dirty="0" smtClean="0"/>
          </a:p>
          <a:p>
            <a:pPr marL="285750" lvl="6" indent="-285750">
              <a:buFont typeface="Arial" panose="020B0604020202020204" pitchFamily="34" charset="0"/>
              <a:buChar char="•"/>
            </a:pPr>
            <a:r>
              <a:rPr lang="de-DE" sz="2400" dirty="0" smtClean="0"/>
              <a:t>Verteilung der Schüler: </a:t>
            </a:r>
            <a:r>
              <a:rPr lang="de-DE" dirty="0" smtClean="0"/>
              <a:t>- </a:t>
            </a:r>
            <a:r>
              <a:rPr lang="de-DE" dirty="0" err="1" smtClean="0"/>
              <a:t>Berkenthin</a:t>
            </a:r>
            <a:r>
              <a:rPr lang="de-DE" dirty="0" smtClean="0"/>
              <a:t>: Klasse 1-6</a:t>
            </a:r>
          </a:p>
          <a:p>
            <a:pPr marL="914240" lvl="8" indent="0">
              <a:buNone/>
            </a:pPr>
            <a:r>
              <a:rPr lang="de-DE" dirty="0" smtClean="0"/>
              <a:t>			- Krummesse Klasse 7-10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0088693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/>
              <a:t>Stundenverteilung: 20 </a:t>
            </a:r>
            <a:r>
              <a:rPr lang="de-DE" dirty="0" err="1" smtClean="0"/>
              <a:t>DaZ</a:t>
            </a:r>
            <a:r>
              <a:rPr lang="de-DE" dirty="0" smtClean="0"/>
              <a:t>- Stunden je Standort</a:t>
            </a:r>
          </a:p>
          <a:p>
            <a:pPr lvl="1"/>
            <a:r>
              <a:rPr lang="de-DE" dirty="0"/>
              <a:t> </a:t>
            </a:r>
            <a:r>
              <a:rPr lang="de-DE" dirty="0" smtClean="0"/>
              <a:t>Schüler erhalten je nach Sprachstand mindestens 16 </a:t>
            </a:r>
            <a:r>
              <a:rPr lang="de-DE" dirty="0" err="1" smtClean="0"/>
              <a:t>DaZ</a:t>
            </a:r>
            <a:r>
              <a:rPr lang="de-DE" dirty="0" smtClean="0"/>
              <a:t>-Stunden</a:t>
            </a:r>
          </a:p>
          <a:p>
            <a:pPr lvl="1"/>
            <a:r>
              <a:rPr lang="de-DE" dirty="0"/>
              <a:t> </a:t>
            </a:r>
            <a:r>
              <a:rPr lang="de-DE" dirty="0" smtClean="0"/>
              <a:t>In den Regelklassen werden die restlichen Stunden verbracht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9349412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Inhaltsplatzhalter 9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28154768"/>
              </p:ext>
            </p:extLst>
          </p:nvPr>
        </p:nvGraphicFramePr>
        <p:xfrm>
          <a:off x="1485900" y="764700"/>
          <a:ext cx="9788763" cy="5544619"/>
        </p:xfrm>
        <a:graphic>
          <a:graphicData uri="http://schemas.openxmlformats.org/drawingml/2006/table">
            <a:tbl>
              <a:tblPr firstRow="1" firstCol="1" bandRow="1"/>
              <a:tblGrid>
                <a:gridCol w="1054050"/>
                <a:gridCol w="1741708"/>
                <a:gridCol w="1732684"/>
                <a:gridCol w="1820221"/>
                <a:gridCol w="1720050"/>
                <a:gridCol w="1720050"/>
              </a:tblGrid>
              <a:tr h="635851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2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20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Montag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20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Dienstag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20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Mittwoch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20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Donnerstag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20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Freitag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00243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20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2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Deutsch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2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Englisch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20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DaZ</a:t>
                      </a:r>
                      <a:endParaRPr lang="de-DE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2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NaWi 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2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DaZ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</a:tr>
              <a:tr h="635851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20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2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Deutsch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2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DaZ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20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DaZ</a:t>
                      </a:r>
                      <a:endParaRPr lang="de-DE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20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NaWi</a:t>
                      </a:r>
                      <a:endParaRPr lang="de-DE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2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DaZ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</a:tr>
              <a:tr h="600243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20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2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Sport 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2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DaZ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20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DaZ</a:t>
                      </a:r>
                      <a:endParaRPr lang="de-DE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2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Mathe 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2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DaZ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</a:tr>
              <a:tr h="635851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20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2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Sport 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2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DaZ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2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DaZ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2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Mathe 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2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DaZ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</a:tr>
              <a:tr h="600243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20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2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DaZ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2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Da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2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WPU 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20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DaZ</a:t>
                      </a:r>
                      <a:endParaRPr lang="de-DE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20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WiPo</a:t>
                      </a:r>
                      <a:r>
                        <a:rPr lang="de-DE" sz="2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</a:tr>
              <a:tr h="635851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20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2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DaZ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2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Weltkunde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2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WPU 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2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DaZ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20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WiPo</a:t>
                      </a:r>
                      <a:endParaRPr lang="de-DE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</a:tr>
              <a:tr h="600243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20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2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Musik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082040" algn="r"/>
                        </a:tabLst>
                      </a:pPr>
                      <a:r>
                        <a:rPr lang="de-DE" sz="2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Iktg	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2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2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2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00243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20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2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Musik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2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2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2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2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622203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117309" y="304800"/>
            <a:ext cx="4977104" cy="1168400"/>
          </a:xfrm>
        </p:spPr>
        <p:txBody>
          <a:bodyPr/>
          <a:lstStyle/>
          <a:p>
            <a:r>
              <a:rPr lang="de-DE" dirty="0" err="1" smtClean="0"/>
              <a:t>DaZ</a:t>
            </a:r>
            <a:r>
              <a:rPr lang="de-DE" dirty="0" smtClean="0"/>
              <a:t>-Unterricht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/>
              <a:t>Individuelle Arbeitspläne</a:t>
            </a:r>
          </a:p>
          <a:p>
            <a:endParaRPr lang="de-DE" dirty="0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75" y="2214797"/>
            <a:ext cx="6094413" cy="4049420"/>
          </a:xfrm>
          <a:prstGeom prst="rect">
            <a:avLst/>
          </a:prstGeom>
        </p:spPr>
      </p:pic>
      <p:pic>
        <p:nvPicPr>
          <p:cNvPr id="5" name="Grafi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2855" y="2207411"/>
            <a:ext cx="5992839" cy="41933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71843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015735" y="285376"/>
            <a:ext cx="10157354" cy="4470400"/>
          </a:xfrm>
        </p:spPr>
        <p:txBody>
          <a:bodyPr/>
          <a:lstStyle/>
          <a:p>
            <a:r>
              <a:rPr lang="de-DE" dirty="0" smtClean="0"/>
              <a:t>Gemeinsame Phasen</a:t>
            </a:r>
          </a:p>
          <a:p>
            <a:endParaRPr lang="de-DE" dirty="0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1511" y="908720"/>
            <a:ext cx="9765803" cy="5493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68757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05780" y="304800"/>
            <a:ext cx="10868883" cy="5867400"/>
          </a:xfrm>
        </p:spPr>
        <p:txBody>
          <a:bodyPr/>
          <a:lstStyle/>
          <a:p>
            <a:r>
              <a:rPr lang="de-DE" dirty="0" smtClean="0"/>
              <a:t>Spielerische Phasen</a:t>
            </a:r>
            <a:endParaRPr lang="de-DE" dirty="0"/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820" y="2059283"/>
            <a:ext cx="4495834" cy="2939583"/>
          </a:xfrm>
          <a:prstGeom prst="rect">
            <a:avLst/>
          </a:prstGeom>
        </p:spPr>
      </p:pic>
      <p:pic>
        <p:nvPicPr>
          <p:cNvPr id="5" name="Grafi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2570" y="2060848"/>
            <a:ext cx="5230317" cy="29380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27456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117071" y="325718"/>
            <a:ext cx="10157354" cy="4470400"/>
          </a:xfrm>
        </p:spPr>
        <p:txBody>
          <a:bodyPr/>
          <a:lstStyle/>
          <a:p>
            <a:r>
              <a:rPr lang="de-DE" dirty="0" smtClean="0"/>
              <a:t>Mündlicher Sprachgebrauch</a:t>
            </a:r>
            <a:endParaRPr lang="de-DE" dirty="0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3979" y="896746"/>
            <a:ext cx="10630917" cy="5979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21068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ooks_16x9">
  <a:themeElements>
    <a:clrScheme name="Books_16x9">
      <a:dk1>
        <a:srgbClr val="374C81"/>
      </a:dk1>
      <a:lt1>
        <a:srgbClr val="FFFFFF"/>
      </a:lt1>
      <a:dk2>
        <a:srgbClr val="000000"/>
      </a:dk2>
      <a:lt2>
        <a:srgbClr val="EDE5DF"/>
      </a:lt2>
      <a:accent1>
        <a:srgbClr val="414E77"/>
      </a:accent1>
      <a:accent2>
        <a:srgbClr val="70AAC4"/>
      </a:accent2>
      <a:accent3>
        <a:srgbClr val="8B6A94"/>
      </a:accent3>
      <a:accent4>
        <a:srgbClr val="61A796"/>
      </a:accent4>
      <a:accent5>
        <a:srgbClr val="4E5798"/>
      </a:accent5>
      <a:accent6>
        <a:srgbClr val="7E5C5C"/>
      </a:accent6>
      <a:hlink>
        <a:srgbClr val="0070C0"/>
      </a:hlink>
      <a:folHlink>
        <a:srgbClr val="7030A0"/>
      </a:folHlink>
    </a:clrScheme>
    <a:fontScheme name="Books_16x9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80000" r="-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30000" t="30000" r="70000" b="100000"/>
          </a:path>
        </a:gradFill>
      </a:bgFillStyleLst>
    </a:fmtScheme>
  </a:themeElements>
  <a:objectDefaults>
    <a:spDef>
      <a:spPr>
        <a:ln/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miter lim="800000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lnSpc>
            <a:spcPct val="95000"/>
          </a:lnSpc>
          <a:defRPr/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Books16x9">
      <a:dk1>
        <a:srgbClr val="374C81"/>
      </a:dk1>
      <a:lt1>
        <a:srgbClr val="FFFFFF"/>
      </a:lt1>
      <a:dk2>
        <a:srgbClr val="000000"/>
      </a:dk2>
      <a:lt2>
        <a:srgbClr val="EDE5DF"/>
      </a:lt2>
      <a:accent1>
        <a:srgbClr val="414E77"/>
      </a:accent1>
      <a:accent2>
        <a:srgbClr val="70AAC4"/>
      </a:accent2>
      <a:accent3>
        <a:srgbClr val="8B6A94"/>
      </a:accent3>
      <a:accent4>
        <a:srgbClr val="61A796"/>
      </a:accent4>
      <a:accent5>
        <a:srgbClr val="4E5798"/>
      </a:accent5>
      <a:accent6>
        <a:srgbClr val="7E5C5C"/>
      </a:accent6>
      <a:hlink>
        <a:srgbClr val="0070C0"/>
      </a:hlink>
      <a:folHlink>
        <a:srgbClr val="7030A0"/>
      </a:folHlink>
    </a:clrScheme>
    <a:fontScheme name="Books16x9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Books16x9">
      <a:dk1>
        <a:srgbClr val="374C81"/>
      </a:dk1>
      <a:lt1>
        <a:srgbClr val="FFFFFF"/>
      </a:lt1>
      <a:dk2>
        <a:srgbClr val="000000"/>
      </a:dk2>
      <a:lt2>
        <a:srgbClr val="EDE5DF"/>
      </a:lt2>
      <a:accent1>
        <a:srgbClr val="414E77"/>
      </a:accent1>
      <a:accent2>
        <a:srgbClr val="70AAC4"/>
      </a:accent2>
      <a:accent3>
        <a:srgbClr val="8B6A94"/>
      </a:accent3>
      <a:accent4>
        <a:srgbClr val="61A796"/>
      </a:accent4>
      <a:accent5>
        <a:srgbClr val="4E5798"/>
      </a:accent5>
      <a:accent6>
        <a:srgbClr val="7E5C5C"/>
      </a:accent6>
      <a:hlink>
        <a:srgbClr val="0070C0"/>
      </a:hlink>
      <a:folHlink>
        <a:srgbClr val="7030A0"/>
      </a:folHlink>
    </a:clrScheme>
    <a:fontScheme name="Books16x9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F826183C-0CB9-4D27-8D45-AF135B745101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Präsentation Blauer Bücherstapel (Breitbild)</Template>
  <TotalTime>0</TotalTime>
  <Words>142</Words>
  <Application>Microsoft Office PowerPoint</Application>
  <PresentationFormat>Benutzerdefiniert</PresentationFormat>
  <Paragraphs>76</Paragraphs>
  <Slides>10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10</vt:i4>
      </vt:variant>
    </vt:vector>
  </HeadingPairs>
  <TitlesOfParts>
    <vt:vector size="15" baseType="lpstr">
      <vt:lpstr>Arial</vt:lpstr>
      <vt:lpstr>Calibri</vt:lpstr>
      <vt:lpstr>Century Gothic</vt:lpstr>
      <vt:lpstr>Times New Roman</vt:lpstr>
      <vt:lpstr>Books_16x9</vt:lpstr>
      <vt:lpstr>DaZ- Konzept </vt:lpstr>
      <vt:lpstr>Organisation DaZ-Zentrum</vt:lpstr>
      <vt:lpstr>PowerPoint-Präsentation</vt:lpstr>
      <vt:lpstr>PowerPoint-Präsentation</vt:lpstr>
      <vt:lpstr>PowerPoint-Präsentation</vt:lpstr>
      <vt:lpstr>DaZ-Unterricht</vt:lpstr>
      <vt:lpstr>PowerPoint-Präsentation</vt:lpstr>
      <vt:lpstr>PowerPoint-Präsentation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keywords/>
  <cp:lastModifiedBy/>
  <cp:revision>1</cp:revision>
  <dcterms:created xsi:type="dcterms:W3CDTF">2015-11-15T16:42:46Z</dcterms:created>
  <dcterms:modified xsi:type="dcterms:W3CDTF">2016-02-24T15:24:32Z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TC027879409991</vt:lpwstr>
  </property>
</Properties>
</file>